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88" r:id="rId2"/>
    <p:sldId id="390" r:id="rId3"/>
    <p:sldId id="391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D59"/>
    <a:srgbClr val="0B218F"/>
    <a:srgbClr val="003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7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24E45-BE70-4E85-BEA6-CC6BBF30AD03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03791-BC64-471E-AC1A-9B7B8A082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360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9DF161-032A-48D4-98CF-972C6C388550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30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9DF161-032A-48D4-98CF-972C6C388550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558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9DF161-032A-48D4-98CF-972C6C388550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58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5E86F-4CF9-CC56-3AFE-7A9D3B0D0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F48F7E-503C-61F7-8721-BAE330159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9EEDD2-EC1E-09B7-FFA8-21019C47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FAA7A8-8DB3-4445-C177-BAA26EC48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F6C32E-DCEC-DF12-9B1D-1AD0A8AC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39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F4252-02A5-1B16-B542-467B53573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A7E061-9DBA-21F6-D39A-0CB7BCF05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049E15-4A36-0CAB-26E0-EF73A51E7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8DDAF7-3223-F11F-3A85-6913B561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C945E1-F5B9-654A-B44E-3C66EF8D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777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BF854D-7811-C7E3-75D5-3A1E78EE8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87A79C-6DE3-9B4C-84F3-D8A0E47F4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EE94CC-25D3-CD9F-6516-DFC20A01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7E3096-0E3D-4FCA-2E0D-F5327992C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B0D8E6-F908-C701-3E1F-90DEF6DF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425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27F33-ACCE-5222-978E-EF5FB41B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3E30AE-222E-C9F9-48E4-1CD6EB9C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083F8-6D9B-7DF4-C759-99950D6A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54899D-22D5-9A14-AA7E-A29B35BC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7613A8-61DA-C7F2-7D6A-E8BE85C9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50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20F35-D65C-26DD-6C7F-EEB7C992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11E00A-3A56-281B-4DA9-6F0E8F98C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6E429-6A4C-5EB6-4A4A-1EE38D88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FC6108-8E14-D5BF-BF21-D6E1A9D2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BFA53B-A519-FF8C-2BDA-95646954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43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DE24DE-B5EA-2211-00CA-131AB29F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CB44A8-DD64-041E-B6AF-C1C298BD2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0125F9-F0C4-E231-AF20-5B14304A7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8138E2-96E4-CB4E-0AC6-7FDA16F77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CBDDBB-FFB4-58DE-8EB5-FC7FDF76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79610C-DEC3-3316-9ABC-094F5235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15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2D6C2-EE45-0FFB-0833-CF4583FCF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63509D-554C-8155-86B5-0537361D8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9D5970-FD2B-5BC0-A0E8-C8A17906E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2EF8E5-9FFF-CC7C-EB67-91D7EFB80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556C10-A5CA-B6FC-DE6B-A8855428D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6D04C9D-3447-61E7-EDDA-6E436BD1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68D4EC-4083-438D-A253-E5E3670F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2247DD-3B12-18B0-A05D-FC13E7F3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323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0D8AC-B022-EB59-BD84-0ADED626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90F6AA-34BF-7DA5-C5F7-0ECF3A77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0C68A7-5891-FBC7-71F9-4BC78BA4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7CD818-57B3-6723-E317-D270FE76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675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0C2A55-4919-FB94-43B7-6D77F8F58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916299-5D08-CFB2-9356-48F6AE1F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674D6C-F9C9-2AB5-9275-A4B27A27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48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191F8-CAD3-43B8-F293-B8057030A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3F413-FDFC-8E85-5E8A-1800548EB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48FE7C-C262-5094-F86B-F55C680EB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42320C-FF68-B19C-4631-638D53E8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C53A86-8537-D5D7-2E72-CC87D3FF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176946-7F90-4776-6BF3-2604554BE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08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BAC13-6CCD-9E45-6504-D4E2CBE86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4CB724-1A18-8A8D-2002-586BEA9A5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55396B-CE21-7B2E-0B4C-02D02C65E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AD5602-8CE5-94CB-87BC-DD2DE9938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092D5A-8FFE-010E-47D8-3C345599B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5D5DBE-7C5E-09F5-FCD5-2A9DCF9DD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90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D0CA31-E1E8-26ED-5270-64B2614EF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566A20-1E82-8B48-5E26-69A81CA68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7FDBBD-D640-6269-D3D7-4DD2DA055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F9147A-14B6-4732-A7EC-65C6FEDFF117}" type="datetimeFigureOut">
              <a:rPr lang="es-ES" smtClean="0"/>
              <a:t>24/07/2024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403350-7A54-1292-AB1C-4BBDE87AA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3B67CF-5A9E-983C-239C-C71644A57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8F0662-2D15-419B-8EB4-31CF6505B4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32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ssweb.manchester.ac.uk/tools/qrcode/" TargetMode="External"/><Relationship Id="rId5" Type="http://schemas.openxmlformats.org/officeDocument/2006/relationships/hyperlink" Target="https://davidmathlogic.com/colorblind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CDCFB3-E45C-302B-6B06-401E4D696FD1}"/>
              </a:ext>
            </a:extLst>
          </p:cNvPr>
          <p:cNvSpPr/>
          <p:nvPr/>
        </p:nvSpPr>
        <p:spPr>
          <a:xfrm>
            <a:off x="1497" y="0"/>
            <a:ext cx="2235167" cy="6857999"/>
          </a:xfrm>
          <a:prstGeom prst="rect">
            <a:avLst/>
          </a:prstGeom>
          <a:solidFill>
            <a:srgbClr val="1F1D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BA18C"/>
              </a:solidFill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8C573B0-A42A-E0EA-22DB-85DFAFD214E1}"/>
              </a:ext>
            </a:extLst>
          </p:cNvPr>
          <p:cNvSpPr txBox="1">
            <a:spLocks/>
          </p:cNvSpPr>
          <p:nvPr/>
        </p:nvSpPr>
        <p:spPr>
          <a:xfrm>
            <a:off x="3531140" y="1397404"/>
            <a:ext cx="8239327" cy="322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solidFill>
                <a:srgbClr val="6BA18C"/>
              </a:solidFill>
              <a:ea typeface="Calibri Light"/>
              <a:cs typeface="Calibri Light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294A4A1C-0772-8F4E-75F4-574A371452D8}"/>
              </a:ext>
            </a:extLst>
          </p:cNvPr>
          <p:cNvSpPr txBox="1">
            <a:spLocks/>
          </p:cNvSpPr>
          <p:nvPr/>
        </p:nvSpPr>
        <p:spPr>
          <a:xfrm>
            <a:off x="3737430" y="4288653"/>
            <a:ext cx="2948214" cy="3912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b="1" dirty="0">
              <a:latin typeface="Arial"/>
              <a:cs typeface="Arial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7F8B1CA-91B9-251F-CF10-25AEEC07E6C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41758" y="985156"/>
            <a:ext cx="2543447" cy="4887686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100A7424-B2A2-30A7-2A90-6B9113049CD8}"/>
              </a:ext>
            </a:extLst>
          </p:cNvPr>
          <p:cNvGrpSpPr/>
          <p:nvPr/>
        </p:nvGrpSpPr>
        <p:grpSpPr>
          <a:xfrm>
            <a:off x="4317053" y="5958994"/>
            <a:ext cx="6362700" cy="532768"/>
            <a:chOff x="4669972" y="5775195"/>
            <a:chExt cx="6362700" cy="532768"/>
          </a:xfrm>
        </p:grpSpPr>
        <p:pic>
          <p:nvPicPr>
            <p:cNvPr id="8" name="Imagen 15">
              <a:extLst>
                <a:ext uri="{FF2B5EF4-FFF2-40B4-BE49-F238E27FC236}">
                  <a16:creationId xmlns:a16="http://schemas.microsoft.com/office/drawing/2014/main" id="{BD0C9DE1-8EE8-227D-59E1-5EABA63F9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69972" y="5789704"/>
              <a:ext cx="2235167" cy="518259"/>
            </a:xfrm>
            <a:prstGeom prst="rect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22C8AE06-CA0D-A634-B79B-801E265DD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62800" y="5775195"/>
              <a:ext cx="3869872" cy="477284"/>
            </a:xfrm>
            <a:prstGeom prst="rect">
              <a:avLst/>
            </a:prstGeom>
          </p:spPr>
        </p:pic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6FEF7FD2-A3E1-9A5E-1972-D6F544622549}"/>
              </a:ext>
            </a:extLst>
          </p:cNvPr>
          <p:cNvSpPr txBox="1"/>
          <p:nvPr/>
        </p:nvSpPr>
        <p:spPr>
          <a:xfrm>
            <a:off x="2807892" y="366238"/>
            <a:ext cx="8962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1F1D59"/>
                </a:solidFill>
              </a:rPr>
              <a:t>I Iberian Early-Career Researchers' Congress of the Campus Terra: </a:t>
            </a:r>
          </a:p>
          <a:p>
            <a:r>
              <a:rPr lang="en-GB" sz="2400" b="1" dirty="0">
                <a:solidFill>
                  <a:srgbClr val="1F1D59"/>
                </a:solidFill>
              </a:rPr>
              <a:t>Roots of Knowledge 2024</a:t>
            </a:r>
          </a:p>
        </p:txBody>
      </p:sp>
    </p:spTree>
    <p:extLst>
      <p:ext uri="{BB962C8B-B14F-4D97-AF65-F5344CB8AC3E}">
        <p14:creationId xmlns:p14="http://schemas.microsoft.com/office/powerpoint/2010/main" val="367404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38C573B0-A42A-E0EA-22DB-85DFAFD214E1}"/>
              </a:ext>
            </a:extLst>
          </p:cNvPr>
          <p:cNvSpPr txBox="1">
            <a:spLocks/>
          </p:cNvSpPr>
          <p:nvPr/>
        </p:nvSpPr>
        <p:spPr>
          <a:xfrm>
            <a:off x="3531140" y="1397404"/>
            <a:ext cx="8239327" cy="322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solidFill>
                <a:srgbClr val="6BA18C"/>
              </a:solidFill>
              <a:ea typeface="Calibri Light"/>
              <a:cs typeface="Calibri Light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294A4A1C-0772-8F4E-75F4-574A371452D8}"/>
              </a:ext>
            </a:extLst>
          </p:cNvPr>
          <p:cNvSpPr txBox="1">
            <a:spLocks/>
          </p:cNvSpPr>
          <p:nvPr/>
        </p:nvSpPr>
        <p:spPr>
          <a:xfrm>
            <a:off x="3737430" y="4288653"/>
            <a:ext cx="2948214" cy="3912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b="1" dirty="0">
              <a:latin typeface="Arial"/>
              <a:cs typeface="Arial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00A7424-B2A2-30A7-2A90-6B9113049CD8}"/>
              </a:ext>
            </a:extLst>
          </p:cNvPr>
          <p:cNvGrpSpPr/>
          <p:nvPr/>
        </p:nvGrpSpPr>
        <p:grpSpPr>
          <a:xfrm>
            <a:off x="3531140" y="6222281"/>
            <a:ext cx="5904633" cy="482848"/>
            <a:chOff x="4669972" y="5775195"/>
            <a:chExt cx="6362700" cy="532768"/>
          </a:xfrm>
        </p:grpSpPr>
        <p:pic>
          <p:nvPicPr>
            <p:cNvPr id="8" name="Imagen 15">
              <a:extLst>
                <a:ext uri="{FF2B5EF4-FFF2-40B4-BE49-F238E27FC236}">
                  <a16:creationId xmlns:a16="http://schemas.microsoft.com/office/drawing/2014/main" id="{BD0C9DE1-8EE8-227D-59E1-5EABA63F9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9972" y="5789704"/>
              <a:ext cx="2235167" cy="518259"/>
            </a:xfrm>
            <a:prstGeom prst="rect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22C8AE06-CA0D-A634-B79B-801E265DD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2800" y="5775195"/>
              <a:ext cx="3869872" cy="477284"/>
            </a:xfrm>
            <a:prstGeom prst="rect">
              <a:avLst/>
            </a:prstGeom>
          </p:spPr>
        </p:pic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6FEF7FD2-A3E1-9A5E-1972-D6F544622549}"/>
              </a:ext>
            </a:extLst>
          </p:cNvPr>
          <p:cNvSpPr txBox="1"/>
          <p:nvPr/>
        </p:nvSpPr>
        <p:spPr>
          <a:xfrm>
            <a:off x="0" y="-4114"/>
            <a:ext cx="12192000" cy="400110"/>
          </a:xfrm>
          <a:prstGeom prst="rect">
            <a:avLst/>
          </a:prstGeom>
          <a:solidFill>
            <a:srgbClr val="1F1D5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I Iberian Early-Career Researchers' Congress of the Campus Terra: </a:t>
            </a:r>
            <a:r>
              <a:rPr lang="en-GB" sz="2000" b="1" dirty="0">
                <a:solidFill>
                  <a:schemeClr val="bg1"/>
                </a:solidFill>
              </a:rPr>
              <a:t>Roots of Knowledge 2024</a:t>
            </a:r>
          </a:p>
        </p:txBody>
      </p:sp>
    </p:spTree>
    <p:extLst>
      <p:ext uri="{BB962C8B-B14F-4D97-AF65-F5344CB8AC3E}">
        <p14:creationId xmlns:p14="http://schemas.microsoft.com/office/powerpoint/2010/main" val="423828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38C573B0-A42A-E0EA-22DB-85DFAFD214E1}"/>
              </a:ext>
            </a:extLst>
          </p:cNvPr>
          <p:cNvSpPr txBox="1">
            <a:spLocks/>
          </p:cNvSpPr>
          <p:nvPr/>
        </p:nvSpPr>
        <p:spPr>
          <a:xfrm>
            <a:off x="3531140" y="1397404"/>
            <a:ext cx="8239327" cy="322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solidFill>
                <a:srgbClr val="6BA18C"/>
              </a:solidFill>
              <a:ea typeface="Calibri Light"/>
              <a:cs typeface="Calibri Light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294A4A1C-0772-8F4E-75F4-574A371452D8}"/>
              </a:ext>
            </a:extLst>
          </p:cNvPr>
          <p:cNvSpPr txBox="1">
            <a:spLocks/>
          </p:cNvSpPr>
          <p:nvPr/>
        </p:nvSpPr>
        <p:spPr>
          <a:xfrm>
            <a:off x="3737430" y="4288653"/>
            <a:ext cx="2948214" cy="3912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b="1" dirty="0">
              <a:latin typeface="Arial"/>
              <a:cs typeface="Arial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00A7424-B2A2-30A7-2A90-6B9113049CD8}"/>
              </a:ext>
            </a:extLst>
          </p:cNvPr>
          <p:cNvGrpSpPr/>
          <p:nvPr/>
        </p:nvGrpSpPr>
        <p:grpSpPr>
          <a:xfrm>
            <a:off x="3531140" y="6222281"/>
            <a:ext cx="5904633" cy="482848"/>
            <a:chOff x="4669972" y="5775195"/>
            <a:chExt cx="6362700" cy="532768"/>
          </a:xfrm>
        </p:grpSpPr>
        <p:pic>
          <p:nvPicPr>
            <p:cNvPr id="8" name="Imagen 15">
              <a:extLst>
                <a:ext uri="{FF2B5EF4-FFF2-40B4-BE49-F238E27FC236}">
                  <a16:creationId xmlns:a16="http://schemas.microsoft.com/office/drawing/2014/main" id="{BD0C9DE1-8EE8-227D-59E1-5EABA63F9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9972" y="5789704"/>
              <a:ext cx="2235167" cy="518259"/>
            </a:xfrm>
            <a:prstGeom prst="rect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22C8AE06-CA0D-A634-B79B-801E265DD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2800" y="5775195"/>
              <a:ext cx="3869872" cy="477284"/>
            </a:xfrm>
            <a:prstGeom prst="rect">
              <a:avLst/>
            </a:prstGeom>
          </p:spPr>
        </p:pic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6FEF7FD2-A3E1-9A5E-1972-D6F544622549}"/>
              </a:ext>
            </a:extLst>
          </p:cNvPr>
          <p:cNvSpPr txBox="1"/>
          <p:nvPr/>
        </p:nvSpPr>
        <p:spPr>
          <a:xfrm>
            <a:off x="0" y="-4114"/>
            <a:ext cx="12192000" cy="400110"/>
          </a:xfrm>
          <a:prstGeom prst="rect">
            <a:avLst/>
          </a:prstGeom>
          <a:solidFill>
            <a:srgbClr val="1F1D5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I Iberian Early-Career Researchers' Congress of the Campus Terra: </a:t>
            </a:r>
            <a:r>
              <a:rPr lang="en-GB" sz="2000" b="1" dirty="0">
                <a:solidFill>
                  <a:schemeClr val="bg1"/>
                </a:solidFill>
              </a:rPr>
              <a:t>Roots of Knowledge 2024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ACD9B80-C35F-E6B8-D663-B5C0A229E884}"/>
              </a:ext>
            </a:extLst>
          </p:cNvPr>
          <p:cNvSpPr txBox="1"/>
          <p:nvPr/>
        </p:nvSpPr>
        <p:spPr>
          <a:xfrm>
            <a:off x="239342" y="1169524"/>
            <a:ext cx="11713316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Format recommendations:</a:t>
            </a:r>
          </a:p>
          <a:p>
            <a:endParaRPr lang="en-GB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Font type: Aptos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Font size: +22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Font colour: Black or grey.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You can use </a:t>
            </a:r>
            <a:r>
              <a:rPr lang="en-GB" sz="2200" dirty="0">
                <a:hlinkClick r:id="rId5"/>
              </a:rPr>
              <a:t>colour blind-friendly palettes </a:t>
            </a:r>
            <a:r>
              <a:rPr lang="en-GB" sz="2200" dirty="0"/>
              <a:t>for graphics.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You can attach videos, web links, </a:t>
            </a:r>
            <a:r>
              <a:rPr lang="en-GB" sz="2200" dirty="0">
                <a:hlinkClick r:id="rId6"/>
              </a:rPr>
              <a:t>QR codes</a:t>
            </a:r>
            <a:r>
              <a:rPr lang="en-GB" sz="2200" dirty="0"/>
              <a:t>, etcetera. Internet connection will be available.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b="1" dirty="0"/>
              <a:t>We recommend sending us the final presentation in PDF format.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910120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106</Words>
  <Application>Microsoft Office PowerPoint</Application>
  <PresentationFormat>Panorámica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 Light</vt:lpstr>
      <vt:lpstr>Courier New</vt:lpstr>
      <vt:lpstr>Tema de Office</vt:lpstr>
      <vt:lpstr>Presentación de PowerPoint</vt:lpstr>
      <vt:lpstr>Presentación de PowerPoint</vt:lpstr>
      <vt:lpstr>Presentación de PowerPoint</vt:lpstr>
    </vt:vector>
  </TitlesOfParts>
  <Company>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LOPEZ MOSQUERA MARIA ELVIRA</dc:creator>
  <cp:lastModifiedBy>CASANOVA CHICLANA ADRIAN</cp:lastModifiedBy>
  <cp:revision>14</cp:revision>
  <dcterms:created xsi:type="dcterms:W3CDTF">2024-07-24T04:52:58Z</dcterms:created>
  <dcterms:modified xsi:type="dcterms:W3CDTF">2024-07-24T07:50:07Z</dcterms:modified>
</cp:coreProperties>
</file>