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4" d="100"/>
          <a:sy n="24" d="100"/>
        </p:scale>
        <p:origin x="340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FC63-54C8-44F0-88D7-BD5D1580708A}" type="datetimeFigureOut">
              <a:rPr lang="en-GB" smtClean="0"/>
              <a:t>29/07/2024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8341-0787-4F9A-8873-864F1F3EDF2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678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FC63-54C8-44F0-88D7-BD5D1580708A}" type="datetimeFigureOut">
              <a:rPr lang="en-GB" smtClean="0"/>
              <a:t>29/07/2024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8341-0787-4F9A-8873-864F1F3EDF2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80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FC63-54C8-44F0-88D7-BD5D1580708A}" type="datetimeFigureOut">
              <a:rPr lang="en-GB" smtClean="0"/>
              <a:t>29/07/2024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8341-0787-4F9A-8873-864F1F3EDF2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340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FC63-54C8-44F0-88D7-BD5D1580708A}" type="datetimeFigureOut">
              <a:rPr lang="en-GB" smtClean="0"/>
              <a:t>29/07/2024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8341-0787-4F9A-8873-864F1F3EDF2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729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82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82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FC63-54C8-44F0-88D7-BD5D1580708A}" type="datetimeFigureOut">
              <a:rPr lang="en-GB" smtClean="0"/>
              <a:t>29/07/2024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8341-0787-4F9A-8873-864F1F3EDF2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910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FC63-54C8-44F0-88D7-BD5D1580708A}" type="datetimeFigureOut">
              <a:rPr lang="en-GB" smtClean="0"/>
              <a:t>29/07/2024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8341-0787-4F9A-8873-864F1F3EDF2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084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FC63-54C8-44F0-88D7-BD5D1580708A}" type="datetimeFigureOut">
              <a:rPr lang="en-GB" smtClean="0"/>
              <a:t>29/07/2024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8341-0787-4F9A-8873-864F1F3EDF2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975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FC63-54C8-44F0-88D7-BD5D1580708A}" type="datetimeFigureOut">
              <a:rPr lang="en-GB" smtClean="0"/>
              <a:t>29/07/2024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8341-0787-4F9A-8873-864F1F3EDF2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622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FC63-54C8-44F0-88D7-BD5D1580708A}" type="datetimeFigureOut">
              <a:rPr lang="en-GB" smtClean="0"/>
              <a:t>29/07/2024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8341-0787-4F9A-8873-864F1F3EDF2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765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FC63-54C8-44F0-88D7-BD5D1580708A}" type="datetimeFigureOut">
              <a:rPr lang="en-GB" smtClean="0"/>
              <a:t>29/07/2024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8341-0787-4F9A-8873-864F1F3EDF2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574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FC63-54C8-44F0-88D7-BD5D1580708A}" type="datetimeFigureOut">
              <a:rPr lang="en-GB" smtClean="0"/>
              <a:t>29/07/2024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8341-0787-4F9A-8873-864F1F3EDF2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79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7EFC63-54C8-44F0-88D7-BD5D1580708A}" type="datetimeFigureOut">
              <a:rPr lang="en-GB" smtClean="0"/>
              <a:t>29/07/2024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D98341-0787-4F9A-8873-864F1F3EDF2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05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5751739-34CE-8F9E-B750-88543874A808}"/>
              </a:ext>
            </a:extLst>
          </p:cNvPr>
          <p:cNvSpPr txBox="1"/>
          <p:nvPr/>
        </p:nvSpPr>
        <p:spPr>
          <a:xfrm>
            <a:off x="-1" y="-4114"/>
            <a:ext cx="30275213" cy="938719"/>
          </a:xfrm>
          <a:prstGeom prst="rect">
            <a:avLst/>
          </a:prstGeom>
          <a:solidFill>
            <a:srgbClr val="1F1D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500" dirty="0">
                <a:solidFill>
                  <a:schemeClr val="bg1"/>
                </a:solidFill>
              </a:rPr>
              <a:t>I Iberian Early-Career Researchers' Congress of the Campus Terra: </a:t>
            </a:r>
            <a:r>
              <a:rPr lang="en-GB" sz="5500" b="1" dirty="0">
                <a:solidFill>
                  <a:schemeClr val="bg1"/>
                </a:solidFill>
              </a:rPr>
              <a:t>Roots of Knowledge 2024</a:t>
            </a:r>
          </a:p>
        </p:txBody>
      </p:sp>
    </p:spTree>
    <p:extLst>
      <p:ext uri="{BB962C8B-B14F-4D97-AF65-F5344CB8AC3E}">
        <p14:creationId xmlns:p14="http://schemas.microsoft.com/office/powerpoint/2010/main" val="37133002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15</Words>
  <Application>Microsoft Office PowerPoint</Application>
  <PresentationFormat>Personalizado</PresentationFormat>
  <Paragraphs>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CASANOVA CHICLANA ADRIAN</dc:creator>
  <cp:lastModifiedBy>CASANOVA CHICLANA ADRIAN</cp:lastModifiedBy>
  <cp:revision>12</cp:revision>
  <dcterms:created xsi:type="dcterms:W3CDTF">2024-07-22T13:40:04Z</dcterms:created>
  <dcterms:modified xsi:type="dcterms:W3CDTF">2024-07-29T04:51:30Z</dcterms:modified>
</cp:coreProperties>
</file>